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6" r:id="rId5"/>
    <p:sldMasterId id="2147483702" r:id="rId6"/>
    <p:sldMasterId id="2147483718" r:id="rId7"/>
  </p:sldMasterIdLst>
  <p:notesMasterIdLst>
    <p:notesMasterId r:id="rId9"/>
  </p:notesMasterIdLst>
  <p:handoutMasterIdLst>
    <p:handoutMasterId r:id="rId10"/>
  </p:handoutMasterIdLst>
  <p:sldIdLst>
    <p:sldId id="9242" r:id="rId8"/>
  </p:sldIdLst>
  <p:sldSz cx="12190095" cy="6859270"/>
  <p:notesSz cx="9799320" cy="6735445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WelfD" initials="W" lastIdx="1" clrIdx="2"/>
  <p:cmAuthor id="3" name="admin" initials="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00"/>
    <a:srgbClr val="0070C0"/>
    <a:srgbClr val="F2F2F2"/>
    <a:srgbClr val="1F4E79"/>
    <a:srgbClr val="44546A"/>
    <a:srgbClr val="ED7D31"/>
    <a:srgbClr val="203864"/>
    <a:srgbClr val="000066"/>
    <a:srgbClr val="4A4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55" autoAdjust="0"/>
    <p:restoredTop sz="95126" autoAdjust="0"/>
  </p:normalViewPr>
  <p:slideViewPr>
    <p:cSldViewPr snapToGrid="0" showGuides="1">
      <p:cViewPr varScale="1">
        <p:scale>
          <a:sx n="67" d="100"/>
          <a:sy n="67" d="100"/>
        </p:scale>
        <p:origin x="412" y="52"/>
      </p:cViewPr>
      <p:guideLst>
        <p:guide orient="horz" pos="2160"/>
        <p:guide pos="3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" d="1"/>
        <a:sy n="1" d="1"/>
      </p:scale>
      <p:origin x="0" y="46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47357" cy="3371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549972" y="0"/>
            <a:ext cx="4247356" cy="3371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CB72E-E3E9-4F04-934E-E18495D344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397502"/>
            <a:ext cx="4247357" cy="3371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549972" y="6397502"/>
            <a:ext cx="4247356" cy="3371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0F9C7-A959-4294-AAC0-16131F2EA1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46510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550860" y="0"/>
            <a:ext cx="4246510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7CA00-7F14-4737-ACEE-E9C9074D03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655888" y="504825"/>
            <a:ext cx="4487862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79965" y="3199488"/>
            <a:ext cx="7839710" cy="30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6397806"/>
            <a:ext cx="4246510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550860" y="6397806"/>
            <a:ext cx="4246510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B0FB4-FBC0-4E5E-A3D0-4412C50C91F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360" y="2131000"/>
            <a:ext cx="10361851" cy="147036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640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6DCBE-D9B5-48D8-8B19-35DCB8B330B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A0C10-5899-4DF7-8BA7-332C9AE795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567" y="4407921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567" y="2907466"/>
            <a:ext cx="10361851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C98BA-9263-463A-8A66-DD409C53F1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650"/>
            <a:ext cx="5409496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7" y="1600650"/>
            <a:ext cx="5409496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1FBF2-4AB4-46DE-8E3A-8BBFE62012F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469"/>
            <a:ext cx="5385687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5460"/>
            <a:ext cx="5385687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033" y="1535469"/>
            <a:ext cx="5388860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033" y="2175460"/>
            <a:ext cx="5388860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F499F-A344-473A-8018-285B8F5EA91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80CBA-DBE5-4E2B-B40B-37C31C055A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04A34-9139-4C67-B95D-F88A050193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115"/>
            <a:ext cx="4011091" cy="116231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21" y="273193"/>
            <a:ext cx="6814250" cy="58544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513"/>
            <a:ext cx="4011091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E7D9A-BDE7-4007-B7A6-BC347E30CD4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8877" y="4801793"/>
            <a:ext cx="7314248" cy="5668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8877" y="612998"/>
            <a:ext cx="7314248" cy="41157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8877" y="5368581"/>
            <a:ext cx="7314248" cy="8050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B83CA-9B94-4D27-AF36-01D3E0EFE2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C1296-2A3A-4F95-8E53-6E437CCCE27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1" y="274702"/>
            <a:ext cx="2742843" cy="585288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702"/>
            <a:ext cx="8076149" cy="585288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BF0FD-F81D-41E5-9DE0-A6FD6C83E2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yjsy\AppData\Roaming\Tencent\Users\35597873\QQ\WinTemp\RichOle\[J2QD@6_[IZ5HVV)KLH50~0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62" y="96940"/>
            <a:ext cx="1380945" cy="134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30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4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F2F0-7B9E-4F70-8AAE-EB32EBF0BE8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8A1F-5B13-49E7-908C-149B8C7D581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25B24-F04C-430B-9F06-BC471AC9047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B8A4D-F392-42E4-8A36-68BF9BF2F6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8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8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00793-3807-40E6-B2BB-11944C20087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09BCA-2441-410D-A228-CA02B68C200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76D13-0B9D-497A-A699-C650B72F264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26038-1D3E-4E47-894F-7B81E8BBD7F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5" y="365210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85" y="1681554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85" y="2505657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403" y="1681554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403" y="2505657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6A02-B9F5-49AC-BD7B-8FC50B460104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12097-4079-493C-BAAB-DDEC4F306BD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2773-3462-4010-B36E-9782488DDB1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CC486-EF91-47C0-9515-88A51B90610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D72C5-BFBC-4091-BFE6-E4D6C59405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0B759-7E85-4276-8981-EED27F37C9A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5" y="457313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9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85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3F769-0CFE-4482-A405-78C2A0A7D88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514D5-F9B2-44FA-A213-978969BD39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5" y="457313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9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85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83E3E-B88A-4C80-B56B-268AFF35F03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0ACBD-F44E-43EB-94E4-3274348705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86298-A2C8-462E-894E-100811A0A9C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72852-363B-4AF8-9647-5F34868DFE2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5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21F6B-6AC9-4CB1-8C55-D0608769F0B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448C1-73D7-4E37-8DD9-F85EF47F9B1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30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4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4F6DB-5D06-42FD-948F-5752B7B11B8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82068-DAD7-49B9-92BD-E9BA1099337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645D1-8B23-4AA6-8C86-6C32BBEE398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854EA-EBFA-4ABC-9754-009E29DC16F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8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8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191DB-6D61-4685-AA1E-39598BFE1CB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2259F-7123-4BA1-B68E-43F514A6228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A7499-FB80-49A3-AEE1-F9A94276208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22AB7-DA0C-42F2-8881-98941C61B0D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5" y="365210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85" y="1681554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85" y="2505657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403" y="1681554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403" y="2505657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11530-DBAA-4ACF-B275-7399978C697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67B30-3976-4EED-91BD-AE6D17C8BE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62FA9-ACF1-4192-9989-17A2A191541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010E4-4BF6-4B13-9718-464839F344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C2FFD-1A75-4F34-AF85-FC254D412F8D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8EA7-D623-4E1C-86D5-F0E15277A6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5" y="457313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9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85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6FD5E-80AC-4996-A110-868066D5811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F1AD0-6F74-4E8E-B55E-450D51B9C49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5" y="457313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9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85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DCF87-DB5F-4F35-BB77-0759B7C77C43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A40CF-B27F-46EB-AF7C-DBDB78E485C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29FBD-60BD-42F5-8AD1-1546C87FC26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BBA15-EA47-44CC-8508-E0D3E87F2BF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5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EBADB-AE99-4DE0-B03B-62CDBFCF422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EB099-8986-442C-9B09-A16CD5262F0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97492E-E807-49CC-98E3-6D45608A8D1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5"/>
            <a:ext cx="9142810" cy="238815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4"/>
            <a:ext cx="9142810" cy="16561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4"/>
            <a:ext cx="10514231" cy="285339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6"/>
            <a:ext cx="10514231" cy="15005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0"/>
            <a:ext cx="10514231" cy="132587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80" y="1681554"/>
            <a:ext cx="5157116" cy="8241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80" y="2505657"/>
            <a:ext cx="5157116" cy="3685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4"/>
            <a:ext cx="5182513" cy="8241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7"/>
            <a:ext cx="5182513" cy="3685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8001" y="281020"/>
            <a:ext cx="10514231" cy="3087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974" y="2"/>
            <a:ext cx="896975" cy="870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457308"/>
            <a:ext cx="3931725" cy="160057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80" y="2057877"/>
            <a:ext cx="3931725" cy="3812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457308"/>
            <a:ext cx="3931725" cy="160057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80" y="2057877"/>
            <a:ext cx="3931725" cy="3812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5" y="365209"/>
            <a:ext cx="2628558" cy="581318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50" y="260710"/>
            <a:ext cx="10971372" cy="418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tor\Desktop\图片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14"/>
          <p:cNvSpPr/>
          <p:nvPr userDrawn="1"/>
        </p:nvSpPr>
        <p:spPr>
          <a:xfrm>
            <a:off x="10526931" y="887619"/>
            <a:ext cx="1663483" cy="540192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6" name="矩形 15"/>
          <p:cNvSpPr/>
          <p:nvPr userDrawn="1"/>
        </p:nvSpPr>
        <p:spPr>
          <a:xfrm>
            <a:off x="10526931" y="4433326"/>
            <a:ext cx="1663483" cy="1856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sp>
        <p:nvSpPr>
          <p:cNvPr id="7" name="矩形 16"/>
          <p:cNvSpPr/>
          <p:nvPr userDrawn="1"/>
        </p:nvSpPr>
        <p:spPr>
          <a:xfrm>
            <a:off x="593648" y="887619"/>
            <a:ext cx="9644394" cy="54019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/>
          </a:p>
        </p:txBody>
      </p:sp>
      <p:pic>
        <p:nvPicPr>
          <p:cNvPr id="10" name="图片 2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93" y="886033"/>
            <a:ext cx="1579357" cy="540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2458581" y="3192156"/>
            <a:ext cx="7490241" cy="1206779"/>
          </a:xfrm>
        </p:spPr>
        <p:txBody>
          <a:bodyPr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4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2458581" y="4723909"/>
            <a:ext cx="7490241" cy="1206779"/>
          </a:xfrm>
        </p:spPr>
        <p:txBody>
          <a:bodyPr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12" name="图片 11" descr="图片包含 背景图案&#10;&#10;描述已自动生成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551" y="530349"/>
            <a:ext cx="1643153" cy="11623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095"/>
            <a:ext cx="9142810" cy="2388153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3403"/>
            <a:ext cx="9142810" cy="1655617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6965" indent="0" algn="ctr">
              <a:buNone/>
              <a:defRPr sz="2135"/>
            </a:lvl7pPr>
            <a:lvl8pPr marL="4266565" indent="0" algn="ctr">
              <a:buNone/>
              <a:defRPr sz="2135"/>
            </a:lvl8pPr>
            <a:lvl9pPr marL="4876165" indent="0" algn="ctr">
              <a:buNone/>
              <a:defRPr sz="213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665"/>
            <a:ext cx="10514231" cy="285392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89998"/>
            <a:ext cx="10514231" cy="150106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7pPr>
            <a:lvl8pPr marL="426656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8pPr>
            <a:lvl9pPr marL="4876165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2" y="1827108"/>
            <a:ext cx="5155529" cy="43507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4" y="1827108"/>
            <a:ext cx="5155529" cy="43507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9" y="366270"/>
            <a:ext cx="10514231" cy="1325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209" y="1681025"/>
            <a:ext cx="5157645" cy="82569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6965" indent="0">
              <a:buNone/>
              <a:defRPr sz="2135" b="1"/>
            </a:lvl7pPr>
            <a:lvl8pPr marL="4266565" indent="0">
              <a:buNone/>
              <a:defRPr sz="2135" b="1"/>
            </a:lvl8pPr>
            <a:lvl9pPr marL="4876165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209" y="2506716"/>
            <a:ext cx="5157645" cy="368385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6" y="1681025"/>
            <a:ext cx="5183043" cy="82569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6965" indent="0">
              <a:buNone/>
              <a:defRPr sz="2135" b="1"/>
            </a:lvl7pPr>
            <a:lvl8pPr marL="4266565" indent="0">
              <a:buNone/>
              <a:defRPr sz="2135" b="1"/>
            </a:lvl8pPr>
            <a:lvl9pPr marL="4876165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6" y="2506716"/>
            <a:ext cx="5183043" cy="368385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9" y="457308"/>
            <a:ext cx="3932255" cy="1600571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042" y="988716"/>
            <a:ext cx="6171397" cy="4873695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9" y="2057876"/>
            <a:ext cx="3932255" cy="3813000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6965" indent="0">
              <a:buNone/>
              <a:defRPr sz="1335"/>
            </a:lvl7pPr>
            <a:lvl8pPr marL="4266565" indent="0">
              <a:buNone/>
              <a:defRPr sz="1335"/>
            </a:lvl8pPr>
            <a:lvl9pPr marL="4876165" indent="0">
              <a:buNone/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9" y="457308"/>
            <a:ext cx="3932255" cy="1600571"/>
          </a:xfrm>
        </p:spPr>
        <p:txBody>
          <a:bodyPr anchor="b"/>
          <a:lstStyle>
            <a:lvl1pPr>
              <a:defRPr sz="42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042" y="988716"/>
            <a:ext cx="6171397" cy="4873695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6965" indent="0">
              <a:buNone/>
              <a:defRPr sz="2665"/>
            </a:lvl7pPr>
            <a:lvl8pPr marL="4266565" indent="0">
              <a:buNone/>
              <a:defRPr sz="2665"/>
            </a:lvl8pPr>
            <a:lvl9pPr marL="4876165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9" y="2057876"/>
            <a:ext cx="3932255" cy="3813000"/>
          </a:xfrm>
        </p:spPr>
        <p:txBody>
          <a:bodyPr/>
          <a:lstStyle>
            <a:lvl1pPr marL="0" indent="0">
              <a:buNone/>
              <a:defRPr sz="2135"/>
            </a:lvl1pPr>
            <a:lvl2pPr marL="609600" indent="0">
              <a:buNone/>
              <a:defRPr sz="1865"/>
            </a:lvl2pPr>
            <a:lvl3pPr marL="1219200" indent="0">
              <a:buNone/>
              <a:defRPr sz="1600"/>
            </a:lvl3pPr>
            <a:lvl4pPr marL="1828800" indent="0">
              <a:buNone/>
              <a:defRPr sz="1335"/>
            </a:lvl4pPr>
            <a:lvl5pPr marL="2438400" indent="0">
              <a:buNone/>
              <a:defRPr sz="1335"/>
            </a:lvl5pPr>
            <a:lvl6pPr marL="3048000" indent="0">
              <a:buNone/>
              <a:defRPr sz="1335"/>
            </a:lvl6pPr>
            <a:lvl7pPr marL="3656965" indent="0">
              <a:buNone/>
              <a:defRPr sz="1335"/>
            </a:lvl7pPr>
            <a:lvl8pPr marL="4266565" indent="0">
              <a:buNone/>
              <a:defRPr sz="1335"/>
            </a:lvl8pPr>
            <a:lvl9pPr marL="4876165" indent="0">
              <a:buNone/>
              <a:defRPr sz="13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6" y="366271"/>
            <a:ext cx="2628558" cy="58115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1" y="366271"/>
            <a:ext cx="7682500" cy="58115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7" y="0"/>
            <a:ext cx="12190414" cy="6860788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p:transition>
    <p:blinds dir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409517" y="0"/>
            <a:ext cx="9028525" cy="6860788"/>
          </a:xfrm>
          <a:prstGeom prst="parallelogram">
            <a:avLst>
              <a:gd name="adj" fmla="val 69722"/>
            </a:avLst>
          </a:prstGeom>
          <a:solidFill>
            <a:srgbClr val="404040"/>
          </a:solidFill>
        </p:spPr>
        <p:txBody>
          <a:bodyPr/>
          <a:lstStyle>
            <a:lvl1pPr>
              <a:defRPr sz="1000"/>
            </a:lvl1pPr>
          </a:lstStyle>
          <a:p>
            <a:endParaRPr lang="id-ID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/>
          <p:nvPr userDrawn="1"/>
        </p:nvSpPr>
        <p:spPr>
          <a:xfrm>
            <a:off x="1" y="3087352"/>
            <a:ext cx="12190413" cy="3150883"/>
          </a:xfrm>
          <a:custGeom>
            <a:avLst/>
            <a:gdLst>
              <a:gd name="connsiteX0" fmla="*/ 0 w 12192000"/>
              <a:gd name="connsiteY0" fmla="*/ 0 h 2197103"/>
              <a:gd name="connsiteX1" fmla="*/ 12192000 w 12192000"/>
              <a:gd name="connsiteY1" fmla="*/ 0 h 2197103"/>
              <a:gd name="connsiteX2" fmla="*/ 12192000 w 12192000"/>
              <a:gd name="connsiteY2" fmla="*/ 2197103 h 2197103"/>
              <a:gd name="connsiteX3" fmla="*/ 0 w 12192000"/>
              <a:gd name="connsiteY3" fmla="*/ 2197103 h 2197103"/>
              <a:gd name="connsiteX4" fmla="*/ 0 w 12192000"/>
              <a:gd name="connsiteY4" fmla="*/ 0 h 2197103"/>
              <a:gd name="connsiteX0-1" fmla="*/ 0 w 12192000"/>
              <a:gd name="connsiteY0-2" fmla="*/ 952500 h 3149603"/>
              <a:gd name="connsiteX1-3" fmla="*/ 12192000 w 12192000"/>
              <a:gd name="connsiteY1-4" fmla="*/ 0 h 3149603"/>
              <a:gd name="connsiteX2-5" fmla="*/ 12192000 w 12192000"/>
              <a:gd name="connsiteY2-6" fmla="*/ 3149603 h 3149603"/>
              <a:gd name="connsiteX3-7" fmla="*/ 0 w 12192000"/>
              <a:gd name="connsiteY3-8" fmla="*/ 3149603 h 3149603"/>
              <a:gd name="connsiteX4-9" fmla="*/ 0 w 12192000"/>
              <a:gd name="connsiteY4-10" fmla="*/ 952500 h 31496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3149603">
                <a:moveTo>
                  <a:pt x="0" y="952500"/>
                </a:moveTo>
                <a:lnTo>
                  <a:pt x="12192000" y="0"/>
                </a:lnTo>
                <a:lnTo>
                  <a:pt x="12192000" y="3149603"/>
                </a:lnTo>
                <a:lnTo>
                  <a:pt x="0" y="3149603"/>
                </a:lnTo>
                <a:lnTo>
                  <a:pt x="0" y="952500"/>
                </a:ln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5"/>
          <a:stretch>
            <a:fillRect/>
          </a:stretch>
        </p:blipFill>
        <p:spPr>
          <a:xfrm rot="10800000">
            <a:off x="1931838" y="270073"/>
            <a:ext cx="8556997" cy="4392718"/>
          </a:xfrm>
          <a:prstGeom prst="rect">
            <a:avLst/>
          </a:prstGeom>
        </p:spPr>
      </p:pic>
      <p:sp>
        <p:nvSpPr>
          <p:cNvPr id="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29716" y="1131555"/>
            <a:ext cx="6155953" cy="3280311"/>
          </a:xfrm>
          <a:custGeom>
            <a:avLst/>
            <a:gdLst>
              <a:gd name="connsiteX0" fmla="*/ 0 w 6155532"/>
              <a:gd name="connsiteY0" fmla="*/ 0 h 3529804"/>
              <a:gd name="connsiteX1" fmla="*/ 6155532 w 6155532"/>
              <a:gd name="connsiteY1" fmla="*/ 0 h 3529804"/>
              <a:gd name="connsiteX2" fmla="*/ 6155532 w 6155532"/>
              <a:gd name="connsiteY2" fmla="*/ 3529804 h 3529804"/>
              <a:gd name="connsiteX3" fmla="*/ 0 w 6155532"/>
              <a:gd name="connsiteY3" fmla="*/ 3529804 h 3529804"/>
              <a:gd name="connsiteX4" fmla="*/ 0 w 6155532"/>
              <a:gd name="connsiteY4" fmla="*/ 0 h 3529804"/>
              <a:gd name="connsiteX0-1" fmla="*/ 0 w 6155532"/>
              <a:gd name="connsiteY0-2" fmla="*/ 0 h 3529804"/>
              <a:gd name="connsiteX1-3" fmla="*/ 6155532 w 6155532"/>
              <a:gd name="connsiteY1-4" fmla="*/ 0 h 3529804"/>
              <a:gd name="connsiteX2-5" fmla="*/ 6142832 w 6155532"/>
              <a:gd name="connsiteY2-6" fmla="*/ 2805904 h 3529804"/>
              <a:gd name="connsiteX3-7" fmla="*/ 0 w 6155532"/>
              <a:gd name="connsiteY3-8" fmla="*/ 3529804 h 3529804"/>
              <a:gd name="connsiteX4-9" fmla="*/ 0 w 6155532"/>
              <a:gd name="connsiteY4-10" fmla="*/ 0 h 3529804"/>
              <a:gd name="connsiteX0-11" fmla="*/ 12700 w 6168232"/>
              <a:gd name="connsiteY0-12" fmla="*/ 0 h 3275804"/>
              <a:gd name="connsiteX1-13" fmla="*/ 6168232 w 6168232"/>
              <a:gd name="connsiteY1-14" fmla="*/ 0 h 3275804"/>
              <a:gd name="connsiteX2-15" fmla="*/ 6155532 w 6168232"/>
              <a:gd name="connsiteY2-16" fmla="*/ 2805904 h 3275804"/>
              <a:gd name="connsiteX3-17" fmla="*/ 0 w 6168232"/>
              <a:gd name="connsiteY3-18" fmla="*/ 3275804 h 3275804"/>
              <a:gd name="connsiteX4-19" fmla="*/ 12700 w 6168232"/>
              <a:gd name="connsiteY4-20" fmla="*/ 0 h 3275804"/>
              <a:gd name="connsiteX0-21" fmla="*/ 1222 w 6156754"/>
              <a:gd name="connsiteY0-22" fmla="*/ 0 h 3278979"/>
              <a:gd name="connsiteX1-23" fmla="*/ 6156754 w 6156754"/>
              <a:gd name="connsiteY1-24" fmla="*/ 0 h 3278979"/>
              <a:gd name="connsiteX2-25" fmla="*/ 6144054 w 6156754"/>
              <a:gd name="connsiteY2-26" fmla="*/ 2805904 h 3278979"/>
              <a:gd name="connsiteX3-27" fmla="*/ 1222 w 6156754"/>
              <a:gd name="connsiteY3-28" fmla="*/ 3278979 h 3278979"/>
              <a:gd name="connsiteX4-29" fmla="*/ 1222 w 6156754"/>
              <a:gd name="connsiteY4-30" fmla="*/ 0 h 3278979"/>
              <a:gd name="connsiteX0-31" fmla="*/ 1222 w 6161615"/>
              <a:gd name="connsiteY0-32" fmla="*/ 0 h 3278979"/>
              <a:gd name="connsiteX1-33" fmla="*/ 6156754 w 6161615"/>
              <a:gd name="connsiteY1-34" fmla="*/ 0 h 3278979"/>
              <a:gd name="connsiteX2-35" fmla="*/ 6160723 w 6161615"/>
              <a:gd name="connsiteY2-36" fmla="*/ 2798761 h 3278979"/>
              <a:gd name="connsiteX3-37" fmla="*/ 1222 w 6161615"/>
              <a:gd name="connsiteY3-38" fmla="*/ 3278979 h 3278979"/>
              <a:gd name="connsiteX4-39" fmla="*/ 1222 w 6161615"/>
              <a:gd name="connsiteY4-40" fmla="*/ 0 h 3278979"/>
              <a:gd name="connsiteX0-41" fmla="*/ 1222 w 6156754"/>
              <a:gd name="connsiteY0-42" fmla="*/ 0 h 3278979"/>
              <a:gd name="connsiteX1-43" fmla="*/ 6156754 w 6156754"/>
              <a:gd name="connsiteY1-44" fmla="*/ 0 h 3278979"/>
              <a:gd name="connsiteX2-45" fmla="*/ 6153579 w 6156754"/>
              <a:gd name="connsiteY2-46" fmla="*/ 2801143 h 3278979"/>
              <a:gd name="connsiteX3-47" fmla="*/ 1222 w 6156754"/>
              <a:gd name="connsiteY3-48" fmla="*/ 3278979 h 3278979"/>
              <a:gd name="connsiteX4-49" fmla="*/ 1222 w 6156754"/>
              <a:gd name="connsiteY4-50" fmla="*/ 0 h 32789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56754" h="3278979">
                <a:moveTo>
                  <a:pt x="1222" y="0"/>
                </a:moveTo>
                <a:lnTo>
                  <a:pt x="6156754" y="0"/>
                </a:lnTo>
                <a:cubicBezTo>
                  <a:pt x="6152521" y="935301"/>
                  <a:pt x="6157812" y="1865842"/>
                  <a:pt x="6153579" y="2801143"/>
                </a:cubicBezTo>
                <a:lnTo>
                  <a:pt x="1222" y="3278979"/>
                </a:lnTo>
                <a:cubicBezTo>
                  <a:pt x="5455" y="2187044"/>
                  <a:pt x="-3011" y="1091935"/>
                  <a:pt x="122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sz="1000"/>
            </a:lvl1pPr>
          </a:lstStyle>
          <a:p>
            <a:endParaRPr lang="id-ID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" y="3709907"/>
            <a:ext cx="12190413" cy="3150883"/>
          </a:xfrm>
          <a:custGeom>
            <a:avLst/>
            <a:gdLst>
              <a:gd name="connsiteX0" fmla="*/ 0 w 12192000"/>
              <a:gd name="connsiteY0" fmla="*/ 0 h 2197103"/>
              <a:gd name="connsiteX1" fmla="*/ 12192000 w 12192000"/>
              <a:gd name="connsiteY1" fmla="*/ 0 h 2197103"/>
              <a:gd name="connsiteX2" fmla="*/ 12192000 w 12192000"/>
              <a:gd name="connsiteY2" fmla="*/ 2197103 h 2197103"/>
              <a:gd name="connsiteX3" fmla="*/ 0 w 12192000"/>
              <a:gd name="connsiteY3" fmla="*/ 2197103 h 2197103"/>
              <a:gd name="connsiteX4" fmla="*/ 0 w 12192000"/>
              <a:gd name="connsiteY4" fmla="*/ 0 h 2197103"/>
              <a:gd name="connsiteX0-1" fmla="*/ 0 w 12192000"/>
              <a:gd name="connsiteY0-2" fmla="*/ 952500 h 3149603"/>
              <a:gd name="connsiteX1-3" fmla="*/ 12192000 w 12192000"/>
              <a:gd name="connsiteY1-4" fmla="*/ 0 h 3149603"/>
              <a:gd name="connsiteX2-5" fmla="*/ 12192000 w 12192000"/>
              <a:gd name="connsiteY2-6" fmla="*/ 3149603 h 3149603"/>
              <a:gd name="connsiteX3-7" fmla="*/ 0 w 12192000"/>
              <a:gd name="connsiteY3-8" fmla="*/ 3149603 h 3149603"/>
              <a:gd name="connsiteX4-9" fmla="*/ 0 w 12192000"/>
              <a:gd name="connsiteY4-10" fmla="*/ 952500 h 31496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3149603">
                <a:moveTo>
                  <a:pt x="0" y="952500"/>
                </a:moveTo>
                <a:lnTo>
                  <a:pt x="12192000" y="0"/>
                </a:lnTo>
                <a:lnTo>
                  <a:pt x="12192000" y="3149603"/>
                </a:lnTo>
                <a:lnTo>
                  <a:pt x="0" y="3149603"/>
                </a:lnTo>
                <a:lnTo>
                  <a:pt x="0" y="95250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  <p:bldP spid="4" grpId="0" bldLvl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9359144" y="6406816"/>
            <a:ext cx="1033380" cy="276987"/>
          </a:xfrm>
          <a:prstGeom prst="rect">
            <a:avLst/>
          </a:prstGeom>
        </p:spPr>
        <p:txBody>
          <a:bodyPr wrap="square" lIns="121909" tIns="60954" rIns="121909" bIns="60954">
            <a:spAutoFit/>
          </a:bodyPr>
          <a:lstStyle/>
          <a:p>
            <a:pPr defTabSz="1219200"/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zh-CN" altLang="en-US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1219200"/>
            <a:r>
              <a:rPr lang="en-US" altLang="zh-CN" sz="100" dirty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srgbClr val="FFFFFF">
                  <a:lumMod val="95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5BE50-62F2-4208-86F7-C6134D2EA490}" type="datetimeFigureOut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1C002-0FD3-4CA7-80B1-81FB5A971A9A}" type="slidenum">
              <a:rPr lang="zh-CN" altLang="en-US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5" y="457312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3" y="987663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3765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4730" indent="0">
              <a:buNone/>
              <a:defRPr sz="2000"/>
            </a:lvl6pPr>
            <a:lvl7pPr marL="2741930" indent="0">
              <a:buNone/>
              <a:defRPr sz="2000"/>
            </a:lvl7pPr>
            <a:lvl8pPr marL="3199130" indent="0">
              <a:buNone/>
              <a:defRPr sz="2000"/>
            </a:lvl8pPr>
            <a:lvl9pPr marL="3655695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5" y="2057878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3765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4730" indent="0">
              <a:buNone/>
              <a:defRPr sz="1000"/>
            </a:lvl6pPr>
            <a:lvl7pPr marL="2741930" indent="0">
              <a:buNone/>
              <a:defRPr sz="1000"/>
            </a:lvl7pPr>
            <a:lvl8pPr marL="3199130" indent="0">
              <a:buNone/>
              <a:defRPr sz="1000"/>
            </a:lvl8pPr>
            <a:lvl9pPr marL="365569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03B33F-9C9B-4730-9CA6-54F333420126}" type="datetimeFigureOut"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830CD83-7ED2-429D-8E42-5555C4E6017A}" type="slidenum"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defRPr noProof="1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9D35BB4-0ED3-41EE-AB3C-59F9B31E8429}" type="datetimeFigureOut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defRPr noProof="1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>
              <a:buNone/>
            </a:pPr>
            <a:endParaRPr lang="zh-CN" altLang="en-US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jpeg"/><Relationship Id="rId13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0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9" Type="http://schemas.openxmlformats.org/officeDocument/2006/relationships/image" Target="../media/image10.png"/><Relationship Id="rId18" Type="http://schemas.openxmlformats.org/officeDocument/2006/relationships/image" Target="../media/image9.png"/><Relationship Id="rId17" Type="http://schemas.openxmlformats.org/officeDocument/2006/relationships/image" Target="../media/image7.png"/><Relationship Id="rId16" Type="http://schemas.openxmlformats.org/officeDocument/2006/relationships/image" Target="../media/image8.jpeg"/><Relationship Id="rId15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6" Type="http://schemas.openxmlformats.org/officeDocument/2006/relationships/theme" Target="../theme/theme5.xml"/><Relationship Id="rId15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theme" Target="../theme/theme6.xml"/><Relationship Id="rId8" Type="http://schemas.openxmlformats.org/officeDocument/2006/relationships/image" Target="../media/image12.jpeg"/><Relationship Id="rId7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521" y="274703"/>
            <a:ext cx="10971372" cy="1143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09521" y="1600650"/>
            <a:ext cx="10971372" cy="45270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137" y="6357822"/>
            <a:ext cx="3860297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4" y="6357822"/>
            <a:ext cx="284443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fld id="{5D1FD676-607E-42E4-9ADD-8D08FDE3F349}" type="slidenum">
              <a:rPr lang="zh-CN" altLang="en-US"/>
            </a:fld>
            <a:endParaRPr lang="zh-CN" altLang="en-US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2925"/>
          <a:stretch>
            <a:fillRect/>
          </a:stretch>
        </p:blipFill>
        <p:spPr bwMode="invGray">
          <a:xfrm>
            <a:off x="10761929" y="5392398"/>
            <a:ext cx="1428565" cy="146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图片 7" descr="校标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434943" y="6038742"/>
            <a:ext cx="722219" cy="72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矩形 9"/>
          <p:cNvSpPr>
            <a:spLocks noChangeArrowheads="1"/>
          </p:cNvSpPr>
          <p:nvPr/>
        </p:nvSpPr>
        <p:spPr bwMode="auto">
          <a:xfrm>
            <a:off x="82" y="6515023"/>
            <a:ext cx="2333989" cy="40020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B0F0"/>
                </a:solidFill>
                <a:latin typeface="Edwardian Script ITC" panose="030303020407070D0804" pitchFamily="66" charset="0"/>
                <a:sym typeface="+mn-ea"/>
              </a:rPr>
              <a:t>S</a:t>
            </a:r>
            <a:r>
              <a:rPr lang="en-US" altLang="zh-CN" sz="2000" b="1" dirty="0">
                <a:solidFill>
                  <a:srgbClr val="EEECE1">
                    <a:lumMod val="25000"/>
                  </a:srgbClr>
                </a:solidFill>
                <a:latin typeface="Edwardian Script ITC" panose="030303020407070D0804" pitchFamily="66" charset="0"/>
                <a:sym typeface="+mn-ea"/>
              </a:rPr>
              <a:t>hanghai </a:t>
            </a:r>
            <a:r>
              <a:rPr lang="en-US" altLang="zh-CN" sz="2000" b="1" dirty="0">
                <a:solidFill>
                  <a:srgbClr val="800000"/>
                </a:solidFill>
                <a:latin typeface="Edwardian Script ITC" panose="030303020407070D0804" pitchFamily="66" charset="0"/>
                <a:sym typeface="+mn-ea"/>
              </a:rPr>
              <a:t>O</a:t>
            </a:r>
            <a:r>
              <a:rPr lang="en-US" altLang="zh-CN" sz="2000" b="1" dirty="0">
                <a:solidFill>
                  <a:srgbClr val="EEECE1">
                    <a:lumMod val="25000"/>
                  </a:srgbClr>
                </a:solidFill>
                <a:latin typeface="Edwardian Script ITC" panose="030303020407070D0804" pitchFamily="66" charset="0"/>
                <a:sym typeface="+mn-ea"/>
              </a:rPr>
              <a:t>cean </a:t>
            </a:r>
            <a:r>
              <a:rPr lang="en-US" altLang="zh-CN" sz="2000" b="1" dirty="0">
                <a:solidFill>
                  <a:srgbClr val="F79646">
                    <a:lumMod val="75000"/>
                  </a:srgbClr>
                </a:solidFill>
                <a:latin typeface="Edwardian Script ITC" panose="030303020407070D0804" pitchFamily="66" charset="0"/>
                <a:sym typeface="+mn-ea"/>
              </a:rPr>
              <a:t>U</a:t>
            </a:r>
            <a:r>
              <a:rPr lang="en-US" altLang="zh-CN" sz="2000" b="1" dirty="0">
                <a:solidFill>
                  <a:srgbClr val="EEECE1">
                    <a:lumMod val="25000"/>
                  </a:srgbClr>
                </a:solidFill>
                <a:latin typeface="Edwardian Script ITC" panose="030303020407070D0804" pitchFamily="66" charset="0"/>
                <a:sym typeface="+mn-ea"/>
              </a:rPr>
              <a:t>niversity</a:t>
            </a:r>
            <a:endParaRPr lang="zh-CN" altLang="en-US" sz="2000" b="1" dirty="0">
              <a:solidFill>
                <a:srgbClr val="EEECE1">
                  <a:lumMod val="25000"/>
                </a:srgbClr>
              </a:solidFill>
              <a:latin typeface="Edwardian Script ITC" panose="030303020407070D0804" pitchFamily="66" charset="0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838096" y="365210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096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6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E8BAE6B-E33C-4AFC-9E76-3B9AB8E3ECB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4FFAFBD-F402-4F21-86B7-A2D1E122351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096" y="365210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096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6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1B39C40-52FE-424B-B233-0D337581D26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6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2"/>
            <a:ext cx="2742843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4196367-E3B9-4B5E-AC05-5CBEBE4CD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1" y="1143060"/>
            <a:ext cx="12190413" cy="571652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" y="0"/>
            <a:ext cx="12190413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4" name="图片 3" descr="图片包含 背景图案&#10;&#10;描述已自动生成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56" y="296946"/>
            <a:ext cx="1643153" cy="11623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8" cstate="print">
            <a:alphaModFix amt="20000"/>
          </a:blip>
          <a:stretch>
            <a:fillRect/>
          </a:stretch>
        </p:blipFill>
        <p:spPr>
          <a:xfrm>
            <a:off x="1" y="3026587"/>
            <a:ext cx="3799980" cy="383300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19">
            <a:lum bright="70000" contrast="-70000"/>
          </a:blip>
          <a:stretch>
            <a:fillRect/>
          </a:stretch>
        </p:blipFill>
        <p:spPr>
          <a:xfrm>
            <a:off x="5539967" y="2"/>
            <a:ext cx="6650446" cy="17562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1" y="366270"/>
            <a:ext cx="10514231" cy="13253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1" y="1827108"/>
            <a:ext cx="10514231" cy="43507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1" y="6357825"/>
            <a:ext cx="2742843" cy="36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EE0AA-CA55-4011-BCFD-28296423FC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6" y="6357825"/>
            <a:ext cx="4114264" cy="36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5"/>
            <a:ext cx="2742843" cy="36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D488F-D0D0-407F-AA43-041C5ABC15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transition>
    <p:blinds dir="vert"/>
  </p:transition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09" tIns="60954" rIns="121909" bIns="6095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09" tIns="60954" rIns="121909" bIns="60954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4"/>
            <a:ext cx="2844430" cy="365210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4"/>
            <a:ext cx="3860297" cy="365210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4" y="6357824"/>
            <a:ext cx="2844430" cy="365210"/>
          </a:xfrm>
          <a:prstGeom prst="rect">
            <a:avLst/>
          </a:prstGeom>
        </p:spPr>
        <p:txBody>
          <a:bodyPr vert="horz" lIns="121909" tIns="60954" rIns="121909" bIns="6095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200"/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1219200"/>
            <a:endParaRPr lang="zh-CN" altLang="en-US" sz="240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9" name="文本框 1"/>
          <p:cNvSpPr txBox="1"/>
          <p:nvPr/>
        </p:nvSpPr>
        <p:spPr>
          <a:xfrm>
            <a:off x="533630" y="730027"/>
            <a:ext cx="1849363" cy="5524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wrap="square" lIns="121948" tIns="60974" rIns="121948" bIns="60974">
            <a:spAutoFit/>
          </a:bodyPr>
          <a:lstStyle>
            <a:defPPr>
              <a:defRPr lang="zh-CN"/>
            </a:defPPr>
            <a:lvl1pPr marR="0" algn="ctr">
              <a:buClrTx/>
              <a:buSzTx/>
              <a:buFont typeface="Arial" panose="020B0604020202020204" pitchFamily="34" charset="0"/>
              <a:buNone/>
              <a:defRPr kumimoji="0" sz="2800" b="1" cap="none" spc="0" normalizeH="0" baseline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姓名</a:t>
            </a:r>
            <a:endParaRPr lang="zh-CN" altLang="en-US" dirty="0"/>
          </a:p>
        </p:txBody>
      </p:sp>
      <p:sp>
        <p:nvSpPr>
          <p:cNvPr id="58373" name="文本框 4"/>
          <p:cNvSpPr txBox="1">
            <a:spLocks noChangeArrowheads="1"/>
          </p:cNvSpPr>
          <p:nvPr/>
        </p:nvSpPr>
        <p:spPr bwMode="auto">
          <a:xfrm>
            <a:off x="2636520" y="541655"/>
            <a:ext cx="9211945" cy="579691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hangingPunct="1">
              <a:lnSpc>
                <a:spcPct val="200000"/>
              </a:lnSpc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页面字数</a:t>
            </a:r>
            <a:r>
              <a:rPr 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不超过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字。</a:t>
            </a:r>
            <a:endParaRPr lang="zh-CN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**</a:t>
            </a:r>
            <a:r>
              <a:rPr 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****年**月出生，</a:t>
            </a:r>
            <a:r>
              <a:rPr lang="zh-CN" sz="14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教授，博士生导师。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入选人才项目、社会兼职</a:t>
            </a:r>
            <a:r>
              <a:rPr 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（简要）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长期从事</a:t>
            </a:r>
            <a:r>
              <a:rPr lang="en-US" altLang="zh-CN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.......</a:t>
            </a:r>
            <a:r>
              <a:rPr lang="zh-CN" altLang="en-US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研究，研究方向为</a:t>
            </a:r>
            <a:r>
              <a:rPr lang="en-US" altLang="zh-CN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..........</a:t>
            </a:r>
            <a:r>
              <a:rPr lang="zh-CN" altLang="en-US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400" b="1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lvl="0" algn="just" eaLnBrk="1" hangingPunct="1">
              <a:lnSpc>
                <a:spcPct val="200000"/>
              </a:lnSpc>
              <a:buClrTx/>
              <a:buSzTx/>
              <a:buFontTx/>
              <a:defRPr/>
            </a:pPr>
            <a:r>
              <a:rPr lang="zh-CN" altLang="en-US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400" b="1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近五年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代表性成果如下：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kumimoji="0" lang="en-US" altLang="zh-CN" sz="14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教育教学方面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kumimoji="0" lang="en-US" altLang="zh-CN" sz="14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   2.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人才培养方面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3.科研成果方面：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4.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其他：</a:t>
            </a: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endParaRPr kumimoji="0" lang="zh-CN" altLang="en-US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kumimoji="0" lang="zh-CN" altLang="en-US" sz="14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</a:t>
            </a:r>
            <a:endParaRPr kumimoji="0" lang="en-US" altLang="zh-CN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kumimoji="0" lang="en-US" altLang="zh-CN" sz="1400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en-US" altLang="zh-CN" sz="1400" b="1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algn="just" eaLnBrk="1" hangingPunct="1">
              <a:lnSpc>
                <a:spcPct val="200000"/>
              </a:lnSpc>
              <a:defRPr/>
            </a:pPr>
            <a:r>
              <a:rPr kumimoji="0" lang="en-US" altLang="zh-CN" sz="14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</a:t>
            </a:r>
            <a:endParaRPr kumimoji="0" lang="zh-CN" altLang="en-US" sz="1400" i="0" u="none" strike="noStrike" kern="1200" cap="none" spc="0" normalizeH="0" baseline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58376" name="文本框 2"/>
          <p:cNvSpPr txBox="1">
            <a:spLocks noChangeArrowheads="1"/>
          </p:cNvSpPr>
          <p:nvPr/>
        </p:nvSpPr>
        <p:spPr bwMode="auto">
          <a:xfrm>
            <a:off x="527913" y="4384500"/>
            <a:ext cx="1849363" cy="3683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algn="ctr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altLang="zh-CN" sz="1800" b="1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****</a:t>
            </a:r>
            <a:r>
              <a:rPr lang="zh-CN" altLang="en-US" sz="1800" b="1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学院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534035" y="2304415"/>
            <a:ext cx="1849120" cy="191579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txBody>
          <a:bodyPr wrap="square" lIns="121948" tIns="60974" rIns="121948" bIns="60974">
            <a:noAutofit/>
          </a:bodyPr>
          <a:lstStyle>
            <a:defPPr>
              <a:defRPr lang="zh-CN"/>
            </a:defPPr>
            <a:lvl1pPr marR="0" algn="ctr">
              <a:buClrTx/>
              <a:buSzTx/>
              <a:buFont typeface="Arial" panose="020B0604020202020204" pitchFamily="34" charset="0"/>
              <a:buNone/>
              <a:defRPr kumimoji="0" sz="2800" b="1" cap="none" spc="0" normalizeH="0" baseline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/>
              <a:t>照片</a:t>
            </a:r>
            <a:endParaRPr lang="zh-CN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Yjc0ZmQ5ZjI5ZGQzMjM2MjRkMzA2NDQ3NmMwMWUwOTEifQ=="/>
  <p:tag name="commondata" val="eyJoZGlkIjoiNjljNjBmMjIwNGI5MmU4YjA5N2I2OTc3MDllZjRiOGMifQ==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C00000"/>
      </a:dk2>
      <a:lt2>
        <a:srgbClr val="E3DED1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6B9F25"/>
      </a:hlink>
      <a:folHlink>
        <a:srgbClr val="BA6906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465C"/>
      </a:accent1>
      <a:accent2>
        <a:srgbClr val="838383"/>
      </a:accent2>
      <a:accent3>
        <a:srgbClr val="2A465C"/>
      </a:accent3>
      <a:accent4>
        <a:srgbClr val="838383"/>
      </a:accent4>
      <a:accent5>
        <a:srgbClr val="2A465C"/>
      </a:accent5>
      <a:accent6>
        <a:srgbClr val="838383"/>
      </a:accent6>
      <a:hlink>
        <a:srgbClr val="2A465C"/>
      </a:hlink>
      <a:folHlink>
        <a:srgbClr val="838383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WPS 演示</Application>
  <PresentationFormat>自定义</PresentationFormat>
  <Paragraphs>23</Paragraphs>
  <Slides>1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Edwardian Script ITC</vt:lpstr>
      <vt:lpstr>Calibri Light</vt:lpstr>
      <vt:lpstr>等线</vt:lpstr>
      <vt:lpstr>微软雅黑</vt:lpstr>
      <vt:lpstr>Calibri</vt:lpstr>
      <vt:lpstr>Arial Unicode MS</vt:lpstr>
      <vt:lpstr>1_自定义设计方案</vt:lpstr>
      <vt:lpstr>2_Office 主题</vt:lpstr>
      <vt:lpstr>3_Office 主题</vt:lpstr>
      <vt:lpstr>Office 主题</vt:lpstr>
      <vt:lpstr>2_自定义设计方案</vt:lpstr>
      <vt:lpstr>2_第一PPT，www.1ppt.com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ntko</dc:creator>
  <cp:lastModifiedBy>你好生活</cp:lastModifiedBy>
  <cp:revision>340</cp:revision>
  <dcterms:created xsi:type="dcterms:W3CDTF">2021-07-19T22:22:00Z</dcterms:created>
  <dcterms:modified xsi:type="dcterms:W3CDTF">2026-06-10T00:41:32Z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0287105850AF4CD2962060C26807CFB8_13</vt:lpwstr>
  </property>
  <property fmtid="{D5CDD505-2E9C-101B-9397-08002B2CF9AE}" pid="3" name="KSOProductBuildVer">
    <vt:lpwstr>2052-12.1.0.26895</vt:lpwstr>
  </property>
</Properties>
</file>